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8" r:id="rId9"/>
    <p:sldId id="259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3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ED54-F325-4100-BB87-AB9E1EC5E15E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2886-8B5F-4D7B-B77A-FF71B4248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5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ED54-F325-4100-BB87-AB9E1EC5E15E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2886-8B5F-4D7B-B77A-FF71B4248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3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ED54-F325-4100-BB87-AB9E1EC5E15E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2886-8B5F-4D7B-B77A-FF71B4248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76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ED54-F325-4100-BB87-AB9E1EC5E15E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2886-8B5F-4D7B-B77A-FF71B4248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0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ED54-F325-4100-BB87-AB9E1EC5E15E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2886-8B5F-4D7B-B77A-FF71B4248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6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ED54-F325-4100-BB87-AB9E1EC5E15E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2886-8B5F-4D7B-B77A-FF71B4248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3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ED54-F325-4100-BB87-AB9E1EC5E15E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2886-8B5F-4D7B-B77A-FF71B4248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14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ED54-F325-4100-BB87-AB9E1EC5E15E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2886-8B5F-4D7B-B77A-FF71B4248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0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ED54-F325-4100-BB87-AB9E1EC5E15E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2886-8B5F-4D7B-B77A-FF71B4248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5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ED54-F325-4100-BB87-AB9E1EC5E15E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2886-8B5F-4D7B-B77A-FF71B4248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19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ED54-F325-4100-BB87-AB9E1EC5E15E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2886-8B5F-4D7B-B77A-FF71B4248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8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1ED54-F325-4100-BB87-AB9E1EC5E15E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02886-8B5F-4D7B-B77A-FF71B4248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01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8558" y="1543987"/>
            <a:ext cx="6368322" cy="2387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«Владимир</a:t>
            </a:r>
            <a:r>
              <a:rPr lang="ru-RU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Принятие христианства»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39267" y="394143"/>
            <a:ext cx="2963054" cy="114984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Дата: </a:t>
            </a:r>
            <a:r>
              <a:rPr lang="ru-RU" sz="3200" dirty="0" err="1" smtClean="0"/>
              <a:t>дд</a:t>
            </a:r>
            <a:r>
              <a:rPr lang="ru-RU" sz="3200" dirty="0" smtClean="0"/>
              <a:t>/мм/гг.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880" y="1014691"/>
            <a:ext cx="4214091" cy="572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120" y="222885"/>
            <a:ext cx="10515600" cy="1325563"/>
          </a:xfrm>
        </p:spPr>
        <p:txBody>
          <a:bodyPr/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4680" y="17748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1.Что мне понравилось на уроке?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2.Что не понравилось?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3.Что было сложным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4.Что хотелось бы узнать подробнее?</a:t>
            </a:r>
          </a:p>
          <a:p>
            <a:pPr marL="0" indent="0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8200" y="222885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5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7560" y="548005"/>
            <a:ext cx="10515600" cy="1325563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9800" y="19983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1.Владимир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2.Причины принятия христианства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3.Крещение Руси и его значение</a:t>
            </a:r>
          </a:p>
        </p:txBody>
      </p:sp>
    </p:spTree>
    <p:extLst>
      <p:ext uri="{BB962C8B-B14F-4D97-AF65-F5344CB8AC3E}">
        <p14:creationId xmlns:p14="http://schemas.microsoft.com/office/powerpoint/2010/main" val="10606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092" y="224853"/>
            <a:ext cx="3433997" cy="77628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>
                <a:solidFill>
                  <a:schemeClr val="tx1"/>
                </a:solidFill>
              </a:rPr>
              <a:t>1.Владимир </a:t>
            </a:r>
            <a:r>
              <a:rPr lang="en-US" b="1" i="1" dirty="0" smtClean="0">
                <a:solidFill>
                  <a:schemeClr val="tx1"/>
                </a:solidFill>
              </a:rPr>
              <a:t>I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562" y="1139253"/>
            <a:ext cx="11153931" cy="49027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«Владимир имел широкую душу…, которая, особенно под влиянием христианским, сделала его красным солнцем для народа.»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С.М.Соловьев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он в язычестве мстителем свирепым, гнусным …, воином кровожадным – всего ужаснее – братоубийцею…»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Н.М.Карамзин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«…Главное право его на вечную славу и благодарность потомства состоит в том, что он поставил россиян на путь истинной веры; но имя великого принадлежит ему и за дела государственные…»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Н.М.Карамзин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историки так противоречиво писали о князе Владимире?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5940" y="396562"/>
            <a:ext cx="8966700" cy="4351338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причины принятия христианства? (узнайте это из текста учебника на с.____)</a:t>
            </a:r>
          </a:p>
          <a:p>
            <a:pPr marL="0" indent="0">
              <a:buNone/>
            </a:pP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Почему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Русь приняла христианство при Владимире, а не раньше или позже? Случайность или закономерность?</a:t>
            </a:r>
          </a:p>
        </p:txBody>
      </p:sp>
    </p:spTree>
    <p:extLst>
      <p:ext uri="{BB962C8B-B14F-4D97-AF65-F5344CB8AC3E}">
        <p14:creationId xmlns:p14="http://schemas.microsoft.com/office/powerpoint/2010/main" val="41655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8600" y="273685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37" y="0"/>
            <a:ext cx="11014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560" y="30416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с документами, ответьте на вопросы: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8651" y="21414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Опишите процесс крещения Руси;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Подумайте, в чём причина того, что порой славяне противились принятию христианства?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Чем можно объяснить «живучесть» языческих верований на Руси?</a:t>
            </a: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4542" y="-136843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Иванов «Христиане и язычники»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586" y="1066800"/>
            <a:ext cx="7259001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1892" y="239839"/>
            <a:ext cx="4423348" cy="98935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ком идет речь?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213" y="1506511"/>
            <a:ext cx="7435121" cy="5351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1.Ходил </a:t>
            </a:r>
            <a:r>
              <a:rPr lang="ru-RU" i="1" dirty="0"/>
              <a:t>в поход он на Царьград,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Да только сам тому не рад.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Сожжен был «греческим огнем»,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Древлянами был уничтожен он. </a:t>
            </a:r>
            <a:endParaRPr lang="ru-RU" i="1" dirty="0" smtClean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i="1" dirty="0"/>
              <a:t>2.Он смел, был и умен без меры,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Он покорил и вятичей и меря.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«Иду на вы» он обращался к недругу всегда,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При имени его Царьград дрожал тогда. </a:t>
            </a:r>
            <a:r>
              <a:rPr lang="ru-RU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3164" y="1901772"/>
            <a:ext cx="1768840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i="1" dirty="0" smtClean="0"/>
              <a:t>Игорь</a:t>
            </a:r>
            <a:endParaRPr lang="ru-RU" sz="4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23164" y="3995165"/>
            <a:ext cx="2920583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i="1" dirty="0" smtClean="0"/>
              <a:t>Святослав</a:t>
            </a:r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val="406995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6760" y="360264"/>
            <a:ext cx="7751164" cy="62808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smtClean="0"/>
              <a:t>3.Хитра, княгиня оказалась.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Большую дань взять отказалась.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Потребовав с древлян лишь голубей,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Она смогла их воле подчинить своей.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pPr marL="0" indent="0">
              <a:buNone/>
            </a:pPr>
            <a:r>
              <a:rPr lang="ru-RU" i="1" dirty="0" smtClean="0"/>
              <a:t>4.Сел княжить первым в Киев он,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И покорил Царьград потом.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Вез из полюдья в Киев он товары,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И «Вещим» прозван был недаром. 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pPr marL="0" indent="0">
              <a:buNone/>
            </a:pPr>
            <a:r>
              <a:rPr lang="ru-RU" i="1" dirty="0" smtClean="0"/>
              <a:t>5.Его призвали новгородцы,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Порядок навести в земле словенской.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Сей князь, делами неприметный,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Стал основателем династии навечно.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10073" y="959370"/>
            <a:ext cx="1618937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i="1" dirty="0" smtClean="0"/>
              <a:t>Ольга</a:t>
            </a:r>
            <a:endParaRPr lang="ru-RU" sz="4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165299" y="3015575"/>
            <a:ext cx="1424065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i="1" dirty="0" smtClean="0"/>
              <a:t>Олег</a:t>
            </a:r>
            <a:endParaRPr lang="ru-RU" sz="4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510073" y="4810757"/>
            <a:ext cx="1963711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i="1" dirty="0" smtClean="0"/>
              <a:t>Рюрик</a:t>
            </a:r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val="35885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267</Words>
  <Application>Microsoft Office PowerPoint</Application>
  <PresentationFormat>Широкоэкранный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Тема урока:  «Владимир. Принятие христианства»</vt:lpstr>
      <vt:lpstr>План урока:</vt:lpstr>
      <vt:lpstr>1.Владимир I</vt:lpstr>
      <vt:lpstr>Презентация PowerPoint</vt:lpstr>
      <vt:lpstr>Презентация PowerPoint</vt:lpstr>
      <vt:lpstr>Работая с документами, ответьте на вопросы:</vt:lpstr>
      <vt:lpstr>С. Иванов «Христиане и язычники»</vt:lpstr>
      <vt:lpstr>О ком идет речь?</vt:lpstr>
      <vt:lpstr>Презентация PowerPoint</vt:lpstr>
      <vt:lpstr>Подумайте !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«Владимир. Принятие христианства»</dc:title>
  <dc:creator>Анастасия Хапчук</dc:creator>
  <cp:lastModifiedBy>Анастасия Хапчук</cp:lastModifiedBy>
  <cp:revision>4</cp:revision>
  <dcterms:created xsi:type="dcterms:W3CDTF">2015-05-21T06:27:54Z</dcterms:created>
  <dcterms:modified xsi:type="dcterms:W3CDTF">2015-05-21T16:17:25Z</dcterms:modified>
</cp:coreProperties>
</file>